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31"/>
    <p:restoredTop sz="96327"/>
  </p:normalViewPr>
  <p:slideViewPr>
    <p:cSldViewPr snapToGrid="0">
      <p:cViewPr varScale="1">
        <p:scale>
          <a:sx n="160" d="100"/>
          <a:sy n="160" d="100"/>
        </p:scale>
        <p:origin x="7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8D44C-E301-E8A7-6E20-4E7E229F0A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Nineteen Trading Company Limited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6BB814-8C61-8CCB-39B4-5BD67D4E09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037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E1DFB1-A0F3-BA57-7CE9-9CCCC81F6983}"/>
              </a:ext>
            </a:extLst>
          </p:cNvPr>
          <p:cNvSpPr txBox="1"/>
          <p:nvPr/>
        </p:nvSpPr>
        <p:spPr>
          <a:xfrm>
            <a:off x="525517" y="567559"/>
            <a:ext cx="2435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Website Development</a:t>
            </a:r>
          </a:p>
        </p:txBody>
      </p:sp>
    </p:spTree>
    <p:extLst>
      <p:ext uri="{BB962C8B-B14F-4D97-AF65-F5344CB8AC3E}">
        <p14:creationId xmlns:p14="http://schemas.microsoft.com/office/powerpoint/2010/main" val="2973419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E0725-6CB4-1C1F-C20D-9FA9B7365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Requirement: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E76F4DE-92CB-2E69-88F8-9AC2D756A9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7596" y="2187342"/>
            <a:ext cx="6587153" cy="391743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342D7C-602B-BAB0-6191-44E3245D7DC2}"/>
              </a:ext>
            </a:extLst>
          </p:cNvPr>
          <p:cNvSpPr txBox="1"/>
          <p:nvPr/>
        </p:nvSpPr>
        <p:spPr>
          <a:xfrm>
            <a:off x="4351283" y="6254230"/>
            <a:ext cx="1346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Language</a:t>
            </a:r>
          </a:p>
        </p:txBody>
      </p:sp>
    </p:spTree>
    <p:extLst>
      <p:ext uri="{BB962C8B-B14F-4D97-AF65-F5344CB8AC3E}">
        <p14:creationId xmlns:p14="http://schemas.microsoft.com/office/powerpoint/2010/main" val="2033072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FF6DB8-A758-D795-461C-8B82FD5774DD}"/>
              </a:ext>
            </a:extLst>
          </p:cNvPr>
          <p:cNvSpPr txBox="1"/>
          <p:nvPr/>
        </p:nvSpPr>
        <p:spPr>
          <a:xfrm>
            <a:off x="3689131" y="6169572"/>
            <a:ext cx="4224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Choose a dashboard template provided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FBEF66-3012-0B37-9D5B-DC2BE782E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20" y="1008993"/>
            <a:ext cx="7772400" cy="459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13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BDE6A-3967-2E77-8303-51795A92DD37}"/>
              </a:ext>
            </a:extLst>
          </p:cNvPr>
          <p:cNvSpPr txBox="1"/>
          <p:nvPr/>
        </p:nvSpPr>
        <p:spPr>
          <a:xfrm>
            <a:off x="2627586" y="6306207"/>
            <a:ext cx="6500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Combability: with IE11, latest version FF , chrome and Safari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F03A41-229B-BA59-5E4A-CDDC35A19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10" y="430924"/>
            <a:ext cx="5599738" cy="33948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C3D92C-2D11-C94D-B390-B94634B49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834" y="1397876"/>
            <a:ext cx="6111734" cy="38171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A379EB-1BC6-DC0B-9E8A-3E108EB7355C}"/>
              </a:ext>
            </a:extLst>
          </p:cNvPr>
          <p:cNvSpPr txBox="1"/>
          <p:nvPr/>
        </p:nvSpPr>
        <p:spPr>
          <a:xfrm>
            <a:off x="1981466" y="4035972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chrome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FACED2-80A8-DF69-FEEE-53466C363E41}"/>
              </a:ext>
            </a:extLst>
          </p:cNvPr>
          <p:cNvSpPr txBox="1"/>
          <p:nvPr/>
        </p:nvSpPr>
        <p:spPr>
          <a:xfrm>
            <a:off x="9128083" y="5460124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Safari</a:t>
            </a:r>
          </a:p>
        </p:txBody>
      </p:sp>
    </p:spTree>
    <p:extLst>
      <p:ext uri="{BB962C8B-B14F-4D97-AF65-F5344CB8AC3E}">
        <p14:creationId xmlns:p14="http://schemas.microsoft.com/office/powerpoint/2010/main" val="1196056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3D2B48-7C9D-F0BB-88EB-7DA52F2D6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976" y="662152"/>
            <a:ext cx="8878614" cy="52815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FCC1E0-C091-4870-639A-CDAB42E29496}"/>
              </a:ext>
            </a:extLst>
          </p:cNvPr>
          <p:cNvSpPr txBox="1"/>
          <p:nvPr/>
        </p:nvSpPr>
        <p:spPr>
          <a:xfrm>
            <a:off x="5150069" y="6390290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Firefox</a:t>
            </a:r>
          </a:p>
        </p:txBody>
      </p:sp>
    </p:spTree>
    <p:extLst>
      <p:ext uri="{BB962C8B-B14F-4D97-AF65-F5344CB8AC3E}">
        <p14:creationId xmlns:p14="http://schemas.microsoft.com/office/powerpoint/2010/main" val="3415026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F4EEC5-79D1-377C-508A-09ED099A24A5}"/>
              </a:ext>
            </a:extLst>
          </p:cNvPr>
          <p:cNvSpPr txBox="1"/>
          <p:nvPr/>
        </p:nvSpPr>
        <p:spPr>
          <a:xfrm>
            <a:off x="3573517" y="6264165"/>
            <a:ext cx="4527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platform should be mobile responsive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CA0DAB-2853-4231-56DB-D3F4DDB72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200" y="405061"/>
            <a:ext cx="5701518" cy="550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54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D0F169-FE44-C7A1-5E3C-160E54EC1FA1}"/>
              </a:ext>
            </a:extLst>
          </p:cNvPr>
          <p:cNvSpPr txBox="1"/>
          <p:nvPr/>
        </p:nvSpPr>
        <p:spPr>
          <a:xfrm>
            <a:off x="2252608" y="6227805"/>
            <a:ext cx="768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Should provide administrative function to manage User Access List (ACL)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E2F01F-68A2-2E5E-0FD9-A59EFC7D9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353" y="626076"/>
            <a:ext cx="8841692" cy="528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24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262573-9DF4-9936-5A8A-7DEF71FA6992}"/>
              </a:ext>
            </a:extLst>
          </p:cNvPr>
          <p:cNvSpPr txBox="1"/>
          <p:nvPr/>
        </p:nvSpPr>
        <p:spPr>
          <a:xfrm>
            <a:off x="576649" y="321276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CRM</a:t>
            </a:r>
          </a:p>
        </p:txBody>
      </p:sp>
    </p:spTree>
    <p:extLst>
      <p:ext uri="{BB962C8B-B14F-4D97-AF65-F5344CB8AC3E}">
        <p14:creationId xmlns:p14="http://schemas.microsoft.com/office/powerpoint/2010/main" val="3596425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0CFD1-E2A6-A1AE-28A2-08C12756A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Management: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8ED12E7-F24A-1EF9-7045-3998F6EE0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7698" y="2139092"/>
            <a:ext cx="6451014" cy="3861649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2FA8AE-A577-6C39-86A5-34DB7A81F908}"/>
              </a:ext>
            </a:extLst>
          </p:cNvPr>
          <p:cNvSpPr txBox="1"/>
          <p:nvPr/>
        </p:nvSpPr>
        <p:spPr>
          <a:xfrm>
            <a:off x="2619633" y="6104772"/>
            <a:ext cx="6057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Store and organize customer details, including contact</a:t>
            </a:r>
          </a:p>
          <a:p>
            <a:r>
              <a:rPr lang="en-US" dirty="0"/>
              <a:t>information, communication history, and relevant notes.</a:t>
            </a:r>
          </a:p>
        </p:txBody>
      </p:sp>
    </p:spTree>
    <p:extLst>
      <p:ext uri="{BB962C8B-B14F-4D97-AF65-F5344CB8AC3E}">
        <p14:creationId xmlns:p14="http://schemas.microsoft.com/office/powerpoint/2010/main" val="2131377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753C1-DEF2-94DF-32AE-04CA25490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 Management: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C6BBB18-EA5E-16A8-5E52-3B246811B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6152" y="2336800"/>
            <a:ext cx="6003671" cy="359886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2335C5-8E0F-DA22-113E-6C3CAA42B1C9}"/>
              </a:ext>
            </a:extLst>
          </p:cNvPr>
          <p:cNvSpPr txBox="1"/>
          <p:nvPr/>
        </p:nvSpPr>
        <p:spPr>
          <a:xfrm>
            <a:off x="2323070" y="6038335"/>
            <a:ext cx="6633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Track and manage potential customers (leads) through various</a:t>
            </a:r>
          </a:p>
          <a:p>
            <a:r>
              <a:rPr lang="en-US" dirty="0"/>
              <a:t>stages of the sales funnel.</a:t>
            </a:r>
          </a:p>
        </p:txBody>
      </p:sp>
    </p:spTree>
    <p:extLst>
      <p:ext uri="{BB962C8B-B14F-4D97-AF65-F5344CB8AC3E}">
        <p14:creationId xmlns:p14="http://schemas.microsoft.com/office/powerpoint/2010/main" val="804881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C87D4-DA98-D2D8-22D6-E73DBF90B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 Management: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79C67B6-88B2-6F26-3876-910F05BABD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1193" y="2072070"/>
            <a:ext cx="6562179" cy="393364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BA4C02-EEF0-1623-3A3F-09B00CCE95D1}"/>
              </a:ext>
            </a:extLst>
          </p:cNvPr>
          <p:cNvSpPr txBox="1"/>
          <p:nvPr/>
        </p:nvSpPr>
        <p:spPr>
          <a:xfrm>
            <a:off x="2191265" y="6211330"/>
            <a:ext cx="6292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Monitor and manage potential deals or sales opportunities,</a:t>
            </a:r>
          </a:p>
          <a:p>
            <a:r>
              <a:rPr lang="en-US" dirty="0"/>
              <a:t>including associated details and probability of closure.</a:t>
            </a:r>
          </a:p>
        </p:txBody>
      </p:sp>
    </p:spTree>
    <p:extLst>
      <p:ext uri="{BB962C8B-B14F-4D97-AF65-F5344CB8AC3E}">
        <p14:creationId xmlns:p14="http://schemas.microsoft.com/office/powerpoint/2010/main" val="415294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66F3E-24D9-ECBF-15DE-FDF0FEAD1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Sales Pipeline Tracking: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3EFA864-C10A-F14D-EFD6-C3C09418C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5949" y="2336800"/>
            <a:ext cx="6104078" cy="359886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E18474-123F-100F-8DB0-BEBA730D8BE9}"/>
              </a:ext>
            </a:extLst>
          </p:cNvPr>
          <p:cNvSpPr txBox="1"/>
          <p:nvPr/>
        </p:nvSpPr>
        <p:spPr>
          <a:xfrm>
            <a:off x="2413686" y="6087762"/>
            <a:ext cx="6573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Visual representation of the sales process, allowing users to</a:t>
            </a:r>
          </a:p>
          <a:p>
            <a:r>
              <a:rPr lang="en-US" dirty="0"/>
              <a:t>track deals as they progress through different stages.</a:t>
            </a:r>
          </a:p>
        </p:txBody>
      </p:sp>
    </p:spTree>
    <p:extLst>
      <p:ext uri="{BB962C8B-B14F-4D97-AF65-F5344CB8AC3E}">
        <p14:creationId xmlns:p14="http://schemas.microsoft.com/office/powerpoint/2010/main" val="3384548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A02E4-A729-9D3C-AABC-9B17B4EE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and Activity Management: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B5B344C-A9EB-CF84-09BA-764787E872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263" y="2035536"/>
            <a:ext cx="6153834" cy="368544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DD54DC-13F3-18C1-0F75-84E3CC93ADE1}"/>
              </a:ext>
            </a:extLst>
          </p:cNvPr>
          <p:cNvSpPr txBox="1"/>
          <p:nvPr/>
        </p:nvSpPr>
        <p:spPr>
          <a:xfrm>
            <a:off x="2314832" y="6175426"/>
            <a:ext cx="6508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Schedule and track tasks, appointments, and follow-ups with</a:t>
            </a:r>
          </a:p>
          <a:p>
            <a:r>
              <a:rPr lang="en-US" dirty="0"/>
              <a:t>customers or leads.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BA66C4-400F-4A02-14E6-AC24CEDA6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1073" y="1518698"/>
            <a:ext cx="6069664" cy="359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41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7C14E-5FF4-DA17-0B62-8CCC7C4E4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Integration: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2C4DAD-26DE-04A1-36E1-FAD4CB354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6163" y="2041086"/>
            <a:ext cx="6785682" cy="4033711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2C5DED-5254-EF33-0F94-981C875FFBC4}"/>
              </a:ext>
            </a:extLst>
          </p:cNvPr>
          <p:cNvSpPr txBox="1"/>
          <p:nvPr/>
        </p:nvSpPr>
        <p:spPr>
          <a:xfrm>
            <a:off x="2115047" y="6074797"/>
            <a:ext cx="5947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Connect and integrate with email platforms to track</a:t>
            </a:r>
          </a:p>
          <a:p>
            <a:r>
              <a:rPr lang="en-US" dirty="0"/>
              <a:t>communication history and streamline correspondence.</a:t>
            </a:r>
          </a:p>
        </p:txBody>
      </p:sp>
    </p:spTree>
    <p:extLst>
      <p:ext uri="{BB962C8B-B14F-4D97-AF65-F5344CB8AC3E}">
        <p14:creationId xmlns:p14="http://schemas.microsoft.com/office/powerpoint/2010/main" val="3927516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C1D06-42F0-530C-CE37-273C341F0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and Analytics: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B7F53DF-36F1-F05F-D563-098924893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4216" y="2062965"/>
            <a:ext cx="6689809" cy="3972075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51340F-A4D2-4260-7F7D-4279DB7F4898}"/>
              </a:ext>
            </a:extLst>
          </p:cNvPr>
          <p:cNvSpPr txBox="1"/>
          <p:nvPr/>
        </p:nvSpPr>
        <p:spPr>
          <a:xfrm>
            <a:off x="2449002" y="6035040"/>
            <a:ext cx="6894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Generate reports and analyze data to gain insights into sales</a:t>
            </a:r>
          </a:p>
          <a:p>
            <a:r>
              <a:rPr lang="en-US" dirty="0"/>
              <a:t>performance, customer behavior, and overall CRM effectiveness.</a:t>
            </a:r>
          </a:p>
        </p:txBody>
      </p:sp>
    </p:spTree>
    <p:extLst>
      <p:ext uri="{BB962C8B-B14F-4D97-AF65-F5344CB8AC3E}">
        <p14:creationId xmlns:p14="http://schemas.microsoft.com/office/powerpoint/2010/main" val="2665683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2F745-9004-17E2-A5D8-211A8A93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Segmentation: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3FA779-7296-11EC-7EF0-C135B6BD4E73}"/>
              </a:ext>
            </a:extLst>
          </p:cNvPr>
          <p:cNvSpPr txBox="1"/>
          <p:nvPr/>
        </p:nvSpPr>
        <p:spPr>
          <a:xfrm>
            <a:off x="2504661" y="6104772"/>
            <a:ext cx="6787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Categorize and segment customers based on various criteria for</a:t>
            </a:r>
          </a:p>
          <a:p>
            <a:r>
              <a:rPr lang="en-US" dirty="0"/>
              <a:t>targeted marketing and communication.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33ACB88-78D6-38CE-C47B-F09BAEF69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9144" y="2153920"/>
            <a:ext cx="6545840" cy="3877501"/>
          </a:xfrm>
        </p:spPr>
      </p:pic>
    </p:spTree>
    <p:extLst>
      <p:ext uri="{BB962C8B-B14F-4D97-AF65-F5344CB8AC3E}">
        <p14:creationId xmlns:p14="http://schemas.microsoft.com/office/powerpoint/2010/main" val="3034818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72E71-6277-9531-58B4-6E899B08C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with External Systems: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52A812C-4D4C-8742-F8F7-09078C7155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7197" y="2015782"/>
            <a:ext cx="6570565" cy="3920407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F8AB23-AF48-828F-DEE0-0C6242D724AC}"/>
              </a:ext>
            </a:extLst>
          </p:cNvPr>
          <p:cNvSpPr txBox="1"/>
          <p:nvPr/>
        </p:nvSpPr>
        <p:spPr>
          <a:xfrm>
            <a:off x="3347499" y="5936189"/>
            <a:ext cx="63610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Able to provide connectivity to connect with other business</a:t>
            </a:r>
          </a:p>
          <a:p>
            <a:r>
              <a:rPr lang="en-US" dirty="0"/>
              <a:t>systems, such as marketing automation, accounting, or ERP</a:t>
            </a:r>
          </a:p>
          <a:p>
            <a:r>
              <a:rPr lang="en-US" dirty="0"/>
              <a:t>systems, for seamless data flow.</a:t>
            </a:r>
          </a:p>
        </p:txBody>
      </p:sp>
    </p:spTree>
    <p:extLst>
      <p:ext uri="{BB962C8B-B14F-4D97-AF65-F5344CB8AC3E}">
        <p14:creationId xmlns:p14="http://schemas.microsoft.com/office/powerpoint/2010/main" val="1952349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3F979-2A36-0329-F060-5E49FE17D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 Scoring: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C9A2D8F-3017-6160-BA80-87F5D2F54D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2897" y="2086060"/>
            <a:ext cx="6289013" cy="3777776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B1A9D8-4E46-9A31-4F4B-BC0E73BB2F1B}"/>
              </a:ext>
            </a:extLst>
          </p:cNvPr>
          <p:cNvSpPr txBox="1"/>
          <p:nvPr/>
        </p:nvSpPr>
        <p:spPr>
          <a:xfrm>
            <a:off x="1812897" y="6115730"/>
            <a:ext cx="6000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Assign scores to leads based on their characteristics and</a:t>
            </a:r>
          </a:p>
          <a:p>
            <a:r>
              <a:rPr lang="en-US" dirty="0"/>
              <a:t>behaviors to prioritize high-potential opportunities.</a:t>
            </a:r>
          </a:p>
        </p:txBody>
      </p:sp>
    </p:spTree>
    <p:extLst>
      <p:ext uri="{BB962C8B-B14F-4D97-AF65-F5344CB8AC3E}">
        <p14:creationId xmlns:p14="http://schemas.microsoft.com/office/powerpoint/2010/main" val="3107827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9B992-78BA-3894-CE2D-0E5E84775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Multi-Channel Communication: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BA4BB29-7C98-52B0-D840-DB1449F3C0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8486" y="2336800"/>
            <a:ext cx="6019004" cy="359886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E2C8C3-CD5A-5CD3-64A8-D2C072AE7A01}"/>
              </a:ext>
            </a:extLst>
          </p:cNvPr>
          <p:cNvSpPr txBox="1"/>
          <p:nvPr/>
        </p:nvSpPr>
        <p:spPr>
          <a:xfrm>
            <a:off x="2210463" y="6122504"/>
            <a:ext cx="6904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Support communication through various channels, such as email,</a:t>
            </a:r>
          </a:p>
          <a:p>
            <a:r>
              <a:rPr lang="en-US" dirty="0"/>
              <a:t>or chat</a:t>
            </a:r>
          </a:p>
        </p:txBody>
      </p:sp>
    </p:spTree>
    <p:extLst>
      <p:ext uri="{BB962C8B-B14F-4D97-AF65-F5344CB8AC3E}">
        <p14:creationId xmlns:p14="http://schemas.microsoft.com/office/powerpoint/2010/main" val="1804347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A07CC-C873-6F38-07D8-B4399C956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38E3B-E5CD-BB22-F3B4-99D28246F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7207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692</TotalTime>
  <Words>274</Words>
  <Application>Microsoft Macintosh PowerPoint</Application>
  <PresentationFormat>Widescreen</PresentationFormat>
  <Paragraphs>46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Trebuchet MS</vt:lpstr>
      <vt:lpstr>Berlin</vt:lpstr>
      <vt:lpstr>Nineteen Trading Company Limited</vt:lpstr>
      <vt:lpstr>PowerPoint Presentation</vt:lpstr>
      <vt:lpstr>General Requirement: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 Management:</vt:lpstr>
      <vt:lpstr>Lead Management:</vt:lpstr>
      <vt:lpstr>Opportunity Management:</vt:lpstr>
      <vt:lpstr>Sales Pipeline Tracking:</vt:lpstr>
      <vt:lpstr>Task and Activity Management:</vt:lpstr>
      <vt:lpstr>Email Integration:</vt:lpstr>
      <vt:lpstr>Reporting and Analytics:</vt:lpstr>
      <vt:lpstr>Customer Segmentation:</vt:lpstr>
      <vt:lpstr>Integration with External Systems:</vt:lpstr>
      <vt:lpstr>Lead Scoring:</vt:lpstr>
      <vt:lpstr>Multi-Channel Communication: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Nineteen Trading Company Limited</dc:title>
  <dc:creator>Wilson cheung</dc:creator>
  <cp:lastModifiedBy>Wilson cheung</cp:lastModifiedBy>
  <cp:revision>4</cp:revision>
  <dcterms:created xsi:type="dcterms:W3CDTF">2024-09-16T09:46:51Z</dcterms:created>
  <dcterms:modified xsi:type="dcterms:W3CDTF">2024-09-19T07:44:31Z</dcterms:modified>
</cp:coreProperties>
</file>